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670550" cx="100806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326600"/>
            <a:ext cx="90717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3044160"/>
            <a:ext cx="90717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304416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304416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32660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32660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32660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304416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304416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3044160"/>
            <a:ext cx="2920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326600"/>
            <a:ext cx="4426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326600"/>
            <a:ext cx="4426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226080"/>
            <a:ext cx="907170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326600"/>
            <a:ext cx="4426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304416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326600"/>
            <a:ext cx="4426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304416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74160"/>
            <a:ext cx="9071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326600"/>
            <a:ext cx="44268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3044160"/>
            <a:ext cx="90717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5165280"/>
            <a:ext cx="2348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5165280"/>
            <a:ext cx="2348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n.wikipedia.org/wiki/Trap_Adventure_2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Christmas Adventures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60000" y="1038600"/>
            <a:ext cx="95058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latin typeface="Calibri"/>
                <a:ea typeface="Calibri"/>
                <a:cs typeface="Calibri"/>
                <a:sym typeface="Calibri"/>
              </a:rPr>
              <a:t>Этот проект представляет собой игру в жанре платформер,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Calibri"/>
                <a:ea typeface="Calibri"/>
                <a:cs typeface="Calibri"/>
                <a:sym typeface="Calibri"/>
              </a:rPr>
              <a:t>сделанная по примеру </a:t>
            </a:r>
            <a:r>
              <a:rPr b="0" lang="en-US" sz="24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Trap Adventure 2</a:t>
            </a:r>
            <a:r>
              <a:rPr b="0" lang="en-US" sz="2400" strike="noStrike">
                <a:latin typeface="Calibri"/>
                <a:ea typeface="Calibri"/>
                <a:cs typeface="Calibri"/>
                <a:sym typeface="Calibri"/>
              </a:rPr>
              <a:t> и стилизованная под тему Нового Года.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latin typeface="Calibri"/>
                <a:ea typeface="Calibri"/>
                <a:cs typeface="Calibri"/>
                <a:sym typeface="Calibri"/>
              </a:rPr>
              <a:t>Игра написана на языке программирования Python с использованием библиотеки Pygame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600" y="3479375"/>
            <a:ext cx="10059128" cy="21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37676" y="0"/>
            <a:ext cx="1154200" cy="15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608960" y="5376240"/>
            <a:ext cx="24711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Выполнил: </a:t>
            </a:r>
            <a:r>
              <a:rPr b="1" lang="en-US" sz="1400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Гусейнов Эльдар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0" y="-13392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Магазин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600" y="968040"/>
            <a:ext cx="6858001" cy="45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0" y="-13392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Уровни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80" y="4362120"/>
            <a:ext cx="1766521" cy="11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725760"/>
            <a:ext cx="3553200" cy="23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3200400"/>
            <a:ext cx="3598920" cy="237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9400" y="4341960"/>
            <a:ext cx="1828801" cy="120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000" y="842400"/>
            <a:ext cx="5226839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3400" y="4439880"/>
            <a:ext cx="1485720" cy="108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Управление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08000" y="1002600"/>
            <a:ext cx="5607000" cy="4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 – Прыжок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 – Уклониться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Left, Right  - Движение на лево и направо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6672" l="10136" r="0" t="0"/>
          <a:stretch/>
        </p:blipFill>
        <p:spPr>
          <a:xfrm>
            <a:off x="5979600" y="1215360"/>
            <a:ext cx="4053600" cy="297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Библиотеки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04003" y="1633935"/>
            <a:ext cx="9950400" cy="3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Pygame</a:t>
            </a: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главная библиотека на которой строится программа, игровой движок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Pygame_gui</a:t>
            </a: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Библиотека отвечающая за пользовательский интерфейс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Pyganim</a:t>
            </a: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Анимация спрайтов в pygame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Sqlite3</a:t>
            </a:r>
            <a:r>
              <a:rPr b="0" lang="en-US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Связь с базой данных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825" y="3997950"/>
            <a:ext cx="5171800" cy="15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34426" l="25665" r="25223" t="29842"/>
          <a:stretch/>
        </p:blipFill>
        <p:spPr>
          <a:xfrm>
            <a:off x="504000" y="4112973"/>
            <a:ext cx="3312726" cy="155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228600" y="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Базы данных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00" y="3657600"/>
            <a:ext cx="2205000" cy="1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3200400"/>
            <a:ext cx="2057400" cy="217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4114800"/>
            <a:ext cx="1919160" cy="130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0" y="1697400"/>
            <a:ext cx="3085920" cy="37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"/>
          <p:cNvSpPr txBox="1"/>
          <p:nvPr/>
        </p:nvSpPr>
        <p:spPr>
          <a:xfrm flipH="1">
            <a:off x="0" y="3107725"/>
            <a:ext cx="3205500" cy="2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Шрифты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5" name="Google Shape;165;p1"/>
          <p:cNvSpPr txBox="1"/>
          <p:nvPr/>
        </p:nvSpPr>
        <p:spPr>
          <a:xfrm>
            <a:off x="2440800" y="2624405"/>
            <a:ext cx="22050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Скины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4800600" y="3580223"/>
            <a:ext cx="16344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Звуки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6966000" y="1143000"/>
            <a:ext cx="30858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Текст + Перевод</a:t>
            </a:r>
            <a:endParaRPr b="1" i="0" sz="1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228600" y="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Основные файлы и спрайты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8001000" y="3646080"/>
            <a:ext cx="2023560" cy="202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0" y="4608000"/>
            <a:ext cx="754920" cy="7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5000" y="1371600"/>
            <a:ext cx="4298400" cy="42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28600" y="4339440"/>
            <a:ext cx="1330560" cy="13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4000" y="972000"/>
            <a:ext cx="1771200" cy="1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5360" y="2887920"/>
            <a:ext cx="1792080" cy="166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600" y="1124280"/>
            <a:ext cx="4145040" cy="321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57400" y="1828800"/>
            <a:ext cx="1500120" cy="168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30000" y="3585600"/>
            <a:ext cx="9144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/>
          <p:nvPr/>
        </p:nvSpPr>
        <p:spPr>
          <a:xfrm>
            <a:off x="287011" y="555455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Доступные скины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3">
            <a:alphaModFix/>
          </a:blip>
          <a:srcRect b="0" l="16743" r="22855" t="3929"/>
          <a:stretch/>
        </p:blipFill>
        <p:spPr>
          <a:xfrm>
            <a:off x="48600" y="2514600"/>
            <a:ext cx="2285640" cy="31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/>
          <p:cNvPicPr preferRelativeResize="0"/>
          <p:nvPr/>
        </p:nvPicPr>
        <p:blipFill rotWithShape="1">
          <a:blip r:embed="rId4">
            <a:alphaModFix/>
          </a:blip>
          <a:srcRect b="0" l="14762" r="24836" t="3929"/>
          <a:stretch/>
        </p:blipFill>
        <p:spPr>
          <a:xfrm>
            <a:off x="2467800" y="2514600"/>
            <a:ext cx="2285640" cy="31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"/>
          <p:cNvPicPr preferRelativeResize="0"/>
          <p:nvPr/>
        </p:nvPicPr>
        <p:blipFill rotWithShape="1">
          <a:blip r:embed="rId5">
            <a:alphaModFix/>
          </a:blip>
          <a:srcRect b="0" l="13288" r="26310" t="3456"/>
          <a:stretch/>
        </p:blipFill>
        <p:spPr>
          <a:xfrm>
            <a:off x="4874400" y="2514600"/>
            <a:ext cx="2285640" cy="316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6">
            <a:alphaModFix/>
          </a:blip>
          <a:srcRect b="0" l="12384" r="20850" t="0"/>
          <a:stretch/>
        </p:blipFill>
        <p:spPr>
          <a:xfrm>
            <a:off x="7412040" y="2448000"/>
            <a:ext cx="2440800" cy="32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7">
            <a:alphaModFix/>
          </a:blip>
          <a:srcRect b="0" l="9378" r="20842" t="7278"/>
          <a:stretch/>
        </p:blipFill>
        <p:spPr>
          <a:xfrm>
            <a:off x="84600" y="236160"/>
            <a:ext cx="1371600" cy="16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14600" y="0"/>
            <a:ext cx="20574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0" y="-13392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Gameplay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440" y="902880"/>
            <a:ext cx="7358759" cy="4851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0" y="-13392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Главный экран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760" y="816120"/>
            <a:ext cx="7347961" cy="481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0" y="-13392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FAQ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80" y="914400"/>
            <a:ext cx="504144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9840" y="927000"/>
            <a:ext cx="46659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